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Искусственный интеллект трансформирует медицинскую отрасль, значительно улучшая диагностику и ускоряя разработку лекарств. Мы рассмотрим текущее состояние и перспективы развития AI в здравоохранении.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Рынок AI в медицине демонстрирует взрывной рост, достигнув 28.4 миллиарда долларов в 2026 году. Прогнозируется, что к 2030 году он вырастет до 187 миллиардов, с впечатляющим среднегодовым темпом роста в 38.1%.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значительно превосходит человеческие возможности в диагностике, сокращая время анализа снимков до секунд. В разработке лекарств AI ускоряет открытие новых молекул с нескольких лет до месяцев, экономя миллиарды долларов.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Несмотря на впечатляющий прогресс, AI в медицине сталкивается с этическими и регуляторными вызовами, такими как защита данных и предвзятость алгоритмов. Для полноценного внедрения необходимы четкие стратегии и регуляторные рамки.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2026-06-11T15:14:16Z</dcterms:created>
  <dcterms:modified xsi:type="dcterms:W3CDTF">2026-06-11T15:14:16Z</dcterms:modified>
</cp:coreProperties>
</file>