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Кибербезопасность сталкивается с растущими угрозами, такими как AI-фишинг и атаки на цепочки поставок, что требует внедрения передовых технологий защиты.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Количество кибератак в мире выросло на 38% за 2025 год. Средний ущерб от утечки данных составляет почти 5 миллионов долларов, а время обнаружения атаки сократилось до 194 дней.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AI-фишинг вырос на 250%, атаки на цепочки поставок затронули 47% компаний, а RaaS требует выкуп в 2.7 миллиона. В ответ, 67% компаний внедрили Zero Trust, AI сокращает время реакции до 12 минут, и 23% банков мигрируют на постквантовую криптографию.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Рынок кибербезопасности достигнет 298 миллиардов долларов, но существует дефицит в 3.5 миллиона специалистов. Инвестируйте в обучение и привлечение квалифицированных кадров.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2026-06-11T15:00:11Z</dcterms:created>
  <dcterms:modified xsi:type="dcterms:W3CDTF">2026-06-11T15:00:11Z</dcterms:modified>
</cp:coreProperties>
</file>