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notesMasterIdLst>
    <p:notesMasterId r:id="rId6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Изменение климата оказывает значительное и многогранное воздействие на экосистемы и экономику Беларуси. Рассмотрим ключевые аспекты и необходимые меры.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За последние 30 лет средняя температура в Беларуси выросла на 1.3 градуса Цельсия. Зимы стали короче на 15-20 дней, а количество экстремальных погодных явлений увеличилось на 40% с 2000 года.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Изменение климата приводит к смещению лесных зон и сокращению популяций животных, а также появлению новых вредителей. В сельском хозяйстве, несмотря на рост урожайности пшеницы, возрастают риски засух, с прогнозируемыми потерями в 340 миллионов долларов к 2025 году.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Беларусь активно реализует Национальный план адаптации до 2030 года, включающий восстановление болот и переход на засухоустойчивые сорта. Цель — сократить выбросы на 35% к 2035 году от уровня 1990 года.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Slide 1</vt:lpstr>
      <vt:lpstr>Slide 2</vt:lpstr>
      <vt:lpstr>Slide 3</vt:lpstr>
      <vt:lpstr>Slide 4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2026-06-11T14:48:56Z</dcterms:created>
  <dcterms:modified xsi:type="dcterms:W3CDTF">2026-06-11T14:48:56Z</dcterms:modified>
</cp:coreProperties>
</file>