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notesMasterIdLst>
    <p:notesMasterId r:id="rId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Представляем TaskFlow, инновационную AI-платформу для управления проектами. Мы автоматизируем планирование, прогнозируем сроки и выявляем риски с высокой точностью.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TaskFlow использует ИИ для автоматизации планирования и прогнозирования, достигая 91% точности. Мировой рынок управления проектами достигнет 7.8 миллиардов долларов к 2025 году, с ростом 13.2% CAGR. В отличие от конкурентов, мы предлагаем предиктивную аналитику.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Наши текущие метрики демонстрируют сильный рост. Мы имеем 12 000 активных пользователей и ежемесячный доход в 185 тысяч долларов, с ростом 22%. Соотношение LTV к CAC составляет 30x, что подтверждает эффективность нашей бизнес-модели.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Мы ищем 2.5 миллиона долларов в Seed раунде для масштабирования до 100 тысяч пользователей и выхода на рынок США. Наша опытная команда готова к реализации этих амбициозных целей.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Slide 1</vt:lpstr>
      <vt:lpstr>Slide 2</vt:lpstr>
      <vt:lpstr>Slide 3</vt:lpstr>
      <vt:lpstr>Slide 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2026-06-11T14:41:09Z</dcterms:created>
  <dcterms:modified xsi:type="dcterms:W3CDTF">2026-06-11T14:41:09Z</dcterms:modified>
</cp:coreProperties>
</file>