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notesMasterIdLst>
    <p:notesMasterId r:id="rId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Годовой отчёт IT-компании «СофтЛайн» за 2025 год. Мы рассмотрим ключевые достижения и планы развития, которые заложили основу для дальнейшей экспансии.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В 2025 году «СофтЛайн» продемонстрировала значительный рост выручки до 4.8 миллиона долларов, увеличив её на 47%. Штат компании вырос с 85 до 142 сотрудников, а текучесть кадров снизилась до 8.5%, что значительно ниже среднего по отрасли.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Мы успешно внедрили ERP-систему для крупного банка и разработали мобильное банковское приложение. Запустили собственную SaaS-платформу AtlasTrack. Инвестиции в R&amp;D составили 620 тысяч долларов, что привело к получению трёх патентов в области машинного обучения.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В 2026 году мы планируем выйти на рынки Казахстана и Узбекистана, а также запустить новое стратегическое AI-направление. Наша цель — увеличить штат до 200 сотрудников, продолжая устойчивый рост и инновационное развитие.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Slide 1</vt:lpstr>
      <vt:lpstr>Slide 2</vt:lpstr>
      <vt:lpstr>Slide 3</vt:lpstr>
      <vt:lpstr>Slide 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2026-06-11T14:23:12Z</dcterms:created>
  <dcterms:modified xsi:type="dcterms:W3CDTF">2026-06-11T14:23:12Z</dcterms:modified>
</cp:coreProperties>
</file>